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6B809-1EF0-41D7-BF3A-11C814353F85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CBB17-B2A2-4FB8-B9B0-55D4D904D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17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061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99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47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392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5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00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685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50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76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39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77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99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Sonnet 43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Elizabeth Barrett Browning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900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Glossary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Petrarchan sonnet	</a:t>
            </a:r>
            <a:r>
              <a:rPr lang="en-GB" dirty="0" smtClean="0"/>
              <a:t>14-line poem divided into 	an octave and a sestet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Shakespearean </a:t>
            </a:r>
          </a:p>
          <a:p>
            <a:pPr marL="0" indent="0">
              <a:buNone/>
            </a:pPr>
            <a:r>
              <a:rPr lang="en-GB" b="1" dirty="0" smtClean="0"/>
              <a:t>sonnet			</a:t>
            </a:r>
            <a:r>
              <a:rPr lang="en-GB" dirty="0" smtClean="0"/>
              <a:t>14-line </a:t>
            </a:r>
            <a:r>
              <a:rPr lang="en-GB" dirty="0"/>
              <a:t>poem divided into </a:t>
            </a:r>
            <a:r>
              <a:rPr lang="en-GB" dirty="0" smtClean="0"/>
              <a:t>	three quatrains and a 			rhyming couplet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 smtClean="0"/>
              <a:t>couplet			</a:t>
            </a:r>
            <a:r>
              <a:rPr lang="en-GB" dirty="0"/>
              <a:t>a stanza of </a:t>
            </a:r>
            <a:r>
              <a:rPr lang="en-GB" dirty="0" smtClean="0"/>
              <a:t>two </a:t>
            </a:r>
            <a:r>
              <a:rPr lang="en-GB" dirty="0"/>
              <a:t>lines</a:t>
            </a:r>
          </a:p>
          <a:p>
            <a:pPr marL="0" indent="0">
              <a:buNone/>
            </a:pPr>
            <a:r>
              <a:rPr lang="en-GB" b="1" dirty="0" smtClean="0"/>
              <a:t>		</a:t>
            </a:r>
          </a:p>
          <a:p>
            <a:pPr marL="0" indent="0">
              <a:buNone/>
            </a:pPr>
            <a:r>
              <a:rPr lang="en-GB" b="1" dirty="0" smtClean="0"/>
              <a:t>quatrain			</a:t>
            </a:r>
            <a:r>
              <a:rPr lang="en-GB" dirty="0" smtClean="0"/>
              <a:t>a stanza of four </a:t>
            </a:r>
            <a:r>
              <a:rPr lang="en-GB" dirty="0"/>
              <a:t>lines, often </a:t>
            </a:r>
            <a:r>
              <a:rPr lang="en-GB" dirty="0" smtClean="0"/>
              <a:t>having alternate 			rhymes</a:t>
            </a:r>
            <a:endParaRPr lang="en-GB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 smtClean="0"/>
              <a:t>sestet			</a:t>
            </a:r>
            <a:r>
              <a:rPr lang="en-GB" dirty="0" smtClean="0"/>
              <a:t>a stanza of six lines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octave</a:t>
            </a:r>
            <a:r>
              <a:rPr lang="en-GB" b="1" dirty="0"/>
              <a:t>			</a:t>
            </a:r>
            <a:r>
              <a:rPr lang="en-GB" dirty="0" smtClean="0"/>
              <a:t>a </a:t>
            </a:r>
            <a:r>
              <a:rPr lang="en-GB" dirty="0"/>
              <a:t>stanza of eight lines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8214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8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Sonnet 43</vt:lpstr>
      <vt:lpstr>Glossary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Belle Dame Sans Merci</dc:title>
  <dc:creator>Jane Klima</dc:creator>
  <cp:lastModifiedBy>Archer, Katy</cp:lastModifiedBy>
  <cp:revision>14</cp:revision>
  <dcterms:created xsi:type="dcterms:W3CDTF">2014-10-28T20:58:01Z</dcterms:created>
  <dcterms:modified xsi:type="dcterms:W3CDTF">2015-01-13T14:04:21Z</dcterms:modified>
</cp:coreProperties>
</file>